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6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tableStyles" Target="tableStyles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4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9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0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1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2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3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标题幻灯片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582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altLang="en-US" lang="zh-CN" smtClean="0"/>
              <a:t>单击此处编辑母版副标题样式</a:t>
            </a:r>
            <a:endParaRPr altLang="en-US" lang="zh-CN"/>
          </a:p>
        </p:txBody>
      </p:sp>
      <p:sp>
        <p:nvSpPr>
          <p:cNvPr id="104858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CB8E7A-D5F5-45D6-B1AB-5931E58DDCB7}" type="datetimeFigureOut">
              <a:rPr altLang="en-US" lang="zh-CN" smtClean="0"/>
              <a:t>2019/5/21 Tuesday</a:t>
            </a:fld>
            <a:endParaRPr altLang="en-US" lang="zh-CN"/>
          </a:p>
        </p:txBody>
      </p:sp>
      <p:sp>
        <p:nvSpPr>
          <p:cNvPr id="104858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38F187-E236-44A3-BFAD-A564AC396B9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标题和竖排文字">
    <p:spTree>
      <p:nvGrpSpPr>
        <p:cNvPr id="4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629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630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CB8E7A-D5F5-45D6-B1AB-5931E58DDCB7}" type="datetimeFigureOut">
              <a:rPr altLang="en-US" lang="zh-CN" smtClean="0"/>
              <a:t>2019/5/21 Tuesday</a:t>
            </a:fld>
            <a:endParaRPr altLang="en-US" lang="zh-CN"/>
          </a:p>
        </p:txBody>
      </p:sp>
      <p:sp>
        <p:nvSpPr>
          <p:cNvPr id="1048631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2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38F187-E236-44A3-BFAD-A564AC396B9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垂直排列标题与文本">
    <p:spTree>
      <p:nvGrpSpPr>
        <p:cNvPr id="4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61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61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CB8E7A-D5F5-45D6-B1AB-5931E58DDCB7}" type="datetimeFigureOut">
              <a:rPr altLang="en-US" lang="zh-CN" smtClean="0"/>
              <a:t>2019/5/21 Tuesday</a:t>
            </a:fld>
            <a:endParaRPr altLang="en-US" lang="zh-CN"/>
          </a:p>
        </p:txBody>
      </p:sp>
      <p:sp>
        <p:nvSpPr>
          <p:cNvPr id="104861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38F187-E236-44A3-BFAD-A564AC396B9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标题和内容"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587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588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CB8E7A-D5F5-45D6-B1AB-5931E58DDCB7}" type="datetimeFigureOut">
              <a:rPr altLang="en-US" lang="zh-CN" smtClean="0"/>
              <a:t>2019/5/21 Tuesday</a:t>
            </a:fld>
            <a:endParaRPr altLang="en-US" lang="zh-CN"/>
          </a:p>
        </p:txBody>
      </p:sp>
      <p:sp>
        <p:nvSpPr>
          <p:cNvPr id="104858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38F187-E236-44A3-BFAD-A564AC396B9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节标题"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3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b="1" cap="all" sz="4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624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indent="0" mar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62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CB8E7A-D5F5-45D6-B1AB-5931E58DDCB7}" type="datetimeFigureOut">
              <a:rPr altLang="en-US" lang="zh-CN" smtClean="0"/>
              <a:t>2019/5/21 Tuesday</a:t>
            </a:fld>
            <a:endParaRPr altLang="en-US" lang="zh-CN"/>
          </a:p>
        </p:txBody>
      </p:sp>
      <p:sp>
        <p:nvSpPr>
          <p:cNvPr id="104862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38F187-E236-44A3-BFAD-A564AC396B9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两栏内容">
    <p:spTree>
      <p:nvGrpSpPr>
        <p:cNvPr id="4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595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596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597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CB8E7A-D5F5-45D6-B1AB-5931E58DDCB7}" type="datetimeFigureOut">
              <a:rPr altLang="en-US" lang="zh-CN" smtClean="0"/>
              <a:t>2019/5/21 Tuesday</a:t>
            </a:fld>
            <a:endParaRPr altLang="en-US" lang="zh-CN"/>
          </a:p>
        </p:txBody>
      </p:sp>
      <p:sp>
        <p:nvSpPr>
          <p:cNvPr id="1048598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9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38F187-E236-44A3-BFAD-A564AC396B9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比较">
    <p:spTree>
      <p:nvGrpSpPr>
        <p:cNvPr id="4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0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601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602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603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604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605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CB8E7A-D5F5-45D6-B1AB-5931E58DDCB7}" type="datetimeFigureOut">
              <a:rPr altLang="en-US" lang="zh-CN" smtClean="0"/>
              <a:t>2019/5/21 Tuesday</a:t>
            </a:fld>
            <a:endParaRPr altLang="en-US" lang="zh-CN"/>
          </a:p>
        </p:txBody>
      </p:sp>
      <p:sp>
        <p:nvSpPr>
          <p:cNvPr id="1048606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38F187-E236-44A3-BFAD-A564AC396B9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仅标题"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609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CB8E7A-D5F5-45D6-B1AB-5931E58DDCB7}" type="datetimeFigureOut">
              <a:rPr altLang="en-US" lang="zh-CN" smtClean="0"/>
              <a:t>2019/5/21 Tuesday</a:t>
            </a:fld>
            <a:endParaRPr altLang="en-US" lang="zh-CN"/>
          </a:p>
        </p:txBody>
      </p:sp>
      <p:sp>
        <p:nvSpPr>
          <p:cNvPr id="1048610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1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38F187-E236-44A3-BFAD-A564AC396B9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空白"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CB8E7A-D5F5-45D6-B1AB-5931E58DDCB7}" type="datetimeFigureOut">
              <a:rPr altLang="en-US" lang="zh-CN" smtClean="0"/>
              <a:t>2019/5/21 Tuesday</a:t>
            </a:fld>
            <a:endParaRPr altLang="en-US" lang="zh-CN"/>
          </a:p>
        </p:txBody>
      </p:sp>
      <p:sp>
        <p:nvSpPr>
          <p:cNvPr id="1048592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3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38F187-E236-44A3-BFAD-A564AC396B9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内容与标题"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3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634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635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636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CB8E7A-D5F5-45D6-B1AB-5931E58DDCB7}" type="datetimeFigureOut">
              <a:rPr altLang="en-US" lang="zh-CN" smtClean="0"/>
              <a:t>2019/5/21 Tuesday</a:t>
            </a:fld>
            <a:endParaRPr altLang="en-US" lang="zh-CN"/>
          </a:p>
        </p:txBody>
      </p:sp>
      <p:sp>
        <p:nvSpPr>
          <p:cNvPr id="1048637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38F187-E236-44A3-BFAD-A564AC396B9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图片与标题"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b="1" sz="2000"/>
            </a:lvl1pPr>
          </a:lstStyle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618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lang="zh-CN"/>
          </a:p>
        </p:txBody>
      </p:sp>
      <p:sp>
        <p:nvSpPr>
          <p:cNvPr id="1048619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indent="0" marL="0">
              <a:buNone/>
              <a:defRPr sz="1400"/>
            </a:lvl1pPr>
            <a:lvl2pPr indent="0" marL="457200">
              <a:buNone/>
              <a:defRPr sz="1200"/>
            </a:lvl2pPr>
            <a:lvl3pPr indent="0" marL="914400">
              <a:buNone/>
              <a:defRPr sz="1000"/>
            </a:lvl3pPr>
            <a:lvl4pPr indent="0" marL="1371600">
              <a:buNone/>
              <a:defRPr sz="900"/>
            </a:lvl4pPr>
            <a:lvl5pPr indent="0" marL="1828800">
              <a:buNone/>
              <a:defRPr sz="900"/>
            </a:lvl5pPr>
            <a:lvl6pPr indent="0" marL="2286000">
              <a:buNone/>
              <a:defRPr sz="900"/>
            </a:lvl6pPr>
            <a:lvl7pPr indent="0" marL="2743200">
              <a:buNone/>
              <a:defRPr sz="900"/>
            </a:lvl7pPr>
            <a:lvl8pPr indent="0" marL="3200400">
              <a:buNone/>
              <a:defRPr sz="900"/>
            </a:lvl8pPr>
            <a:lvl9pPr indent="0" marL="3657600">
              <a:buNone/>
              <a:defRPr sz="900"/>
            </a:lvl9pPr>
          </a:lstStyle>
          <a:p>
            <a:pPr lvl="0"/>
            <a:r>
              <a:rPr altLang="en-US" lang="zh-CN" smtClean="0"/>
              <a:t>单击此处编辑母版文本样式</a:t>
            </a:r>
          </a:p>
        </p:txBody>
      </p:sp>
      <p:sp>
        <p:nvSpPr>
          <p:cNvPr id="1048620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FCB8E7A-D5F5-45D6-B1AB-5931E58DDCB7}" type="datetimeFigureOut">
              <a:rPr altLang="en-US" lang="zh-CN" smtClean="0"/>
              <a:t>2019/5/21 Tuesday</a:t>
            </a:fld>
            <a:endParaRPr altLang="en-US" lang="zh-CN"/>
          </a:p>
        </p:txBody>
      </p:sp>
      <p:sp>
        <p:nvSpPr>
          <p:cNvPr id="1048621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2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3B38F187-E236-44A3-BFAD-A564AC396B9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en-US" lang="zh-CN" smtClean="0"/>
              <a:t>单击此处编辑母版标题样式</a:t>
            </a:r>
            <a:endParaRPr altLang="en-US" lang="zh-CN"/>
          </a:p>
        </p:txBody>
      </p:sp>
      <p:sp>
        <p:nvSpPr>
          <p:cNvPr id="1048577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en-US" lang="zh-CN" smtClean="0"/>
              <a:t>单击此处编辑母版文本样式</a:t>
            </a:r>
          </a:p>
          <a:p>
            <a:pPr lvl="1"/>
            <a:r>
              <a:rPr altLang="en-US" lang="zh-CN" smtClean="0"/>
              <a:t>第二级</a:t>
            </a:r>
          </a:p>
          <a:p>
            <a:pPr lvl="2"/>
            <a:r>
              <a:rPr altLang="en-US" lang="zh-CN" smtClean="0"/>
              <a:t>第三级</a:t>
            </a:r>
          </a:p>
          <a:p>
            <a:pPr lvl="3"/>
            <a:r>
              <a:rPr altLang="en-US" lang="zh-CN" smtClean="0"/>
              <a:t>第四级</a:t>
            </a:r>
          </a:p>
          <a:p>
            <a:pPr lvl="4"/>
            <a:r>
              <a:rPr altLang="en-US" lang="zh-CN" smtClean="0"/>
              <a:t>第五级</a:t>
            </a:r>
            <a:endParaRPr altLang="en-US" lang="zh-CN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B8E7A-D5F5-45D6-B1AB-5931E58DDCB7}" type="datetimeFigureOut">
              <a:rPr altLang="en-US" lang="zh-CN" smtClean="0"/>
              <a:t>2019/5/21 Tuesday</a:t>
            </a:fld>
            <a:endParaRPr altLang="en-US" lang="zh-CN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8F187-E236-44A3-BFAD-A564AC396B9D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slideLayout" Target="../slideLayouts/slideLayout7.xml"/></Relationships>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8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188640"/>
            <a:ext cx="9144000" cy="666936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4716016" cy="378904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56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4716016" y="0"/>
            <a:ext cx="4427984" cy="3789040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57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0" y="3789040"/>
            <a:ext cx="9144000" cy="306896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8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9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4788024" cy="3645024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0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2" cstate="print"/>
          <a:srcRect/>
          <a:stretch>
            <a:fillRect/>
          </a:stretch>
        </p:blipFill>
        <p:spPr bwMode="auto">
          <a:xfrm>
            <a:off x="4788024" y="0"/>
            <a:ext cx="4355976" cy="3645024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1" name="Picture 4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3" cstate="print"/>
          <a:srcRect/>
          <a:stretch>
            <a:fillRect/>
          </a:stretch>
        </p:blipFill>
        <p:spPr bwMode="auto">
          <a:xfrm>
            <a:off x="0" y="3717032"/>
            <a:ext cx="4572000" cy="3140968"/>
          </a:xfrm>
          <a:prstGeom prst="rect"/>
          <a:noFill/>
          <a:ln w="9525">
            <a:noFill/>
            <a:miter lim="800000"/>
            <a:headEnd/>
            <a:tailEnd/>
          </a:ln>
        </p:spPr>
      </p:pic>
      <p:pic>
        <p:nvPicPr>
          <p:cNvPr id="2097162" name="Picture 5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4" cstate="print"/>
          <a:srcRect/>
          <a:stretch>
            <a:fillRect/>
          </a:stretch>
        </p:blipFill>
        <p:spPr bwMode="auto">
          <a:xfrm>
            <a:off x="4644008" y="3645024"/>
            <a:ext cx="4499992" cy="3212976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3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4" name="Picture 2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Picture 3"/>
          <p:cNvPicPr>
            <a:picLocks noChangeAspect="1" noChangeArrowheads="1"/>
          </p:cNvPicPr>
          <p:nvPr/>
        </p:nvPicPr>
        <p:blipFill>
          <a:blip xmlns:r="http://schemas.openxmlformats.org/officeDocument/2006/relationships" r:embed="rId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/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C7EDCC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Microsoft Office PowerPoint</Application>
  <ScaleCrop>0</ScaleCrop>
  <Company>China</Company>
  <LinksUpToDate>0</LinksUpToDate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title>幻灯片 1</dc:title>
  <dc:creator>User</dc:creator>
  <cp:lastModifiedBy>User</cp:lastModifiedBy>
  <dcterms:created xsi:type="dcterms:W3CDTF">2019-05-20T11:37:41Z</dcterms:created>
  <dcterms:modified xsi:type="dcterms:W3CDTF">2019-05-27T13:03:55Z</dcterms:modified>
</cp:coreProperties>
</file>