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65" r:id="rId7"/>
    <p:sldId id="266" r:id="rId8"/>
    <p:sldId id="269" r:id="rId9"/>
    <p:sldId id="271" r:id="rId10"/>
    <p:sldId id="273" r:id="rId11"/>
    <p:sldId id="275" r:id="rId12"/>
    <p:sldId id="276" r:id="rId13"/>
    <p:sldId id="279" r:id="rId14"/>
    <p:sldId id="280" r:id="rId15"/>
    <p:sldId id="285" r:id="rId16"/>
    <p:sldId id="289" r:id="rId17"/>
    <p:sldId id="293" r:id="rId18"/>
    <p:sldId id="295" r:id="rId19"/>
    <p:sldId id="299" r:id="rId20"/>
    <p:sldId id="303" r:id="rId21"/>
    <p:sldId id="30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火场逃生与自救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66008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1933575"/>
            <a:ext cx="6667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9"/>
            <a:ext cx="826296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825856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3752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42918"/>
            <a:ext cx="83962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53563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45665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447" y="642918"/>
            <a:ext cx="46555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3643314"/>
            <a:ext cx="4618568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3696" y="3643314"/>
            <a:ext cx="468030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8263" y="962025"/>
            <a:ext cx="6467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500562" cy="33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9"/>
            <a:ext cx="4643437" cy="34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8108"/>
            <a:ext cx="4643438" cy="317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3697026"/>
            <a:ext cx="4286280" cy="31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508019" cy="31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571480"/>
            <a:ext cx="4500594" cy="331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42243"/>
            <a:ext cx="4429123" cy="321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39420"/>
            <a:ext cx="4572000" cy="321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578189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54248"/>
            <a:ext cx="5857884" cy="430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786314" cy="35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428604"/>
            <a:ext cx="4429156" cy="33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93944"/>
            <a:ext cx="4714876" cy="356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417" y="3286124"/>
            <a:ext cx="492158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571999" cy="33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810" y="642918"/>
            <a:ext cx="43901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29000"/>
            <a:ext cx="46512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54" y="3429000"/>
            <a:ext cx="4786346" cy="29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312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03679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4145610" cy="30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41650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643438" cy="33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500042"/>
            <a:ext cx="4500594" cy="34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72872"/>
            <a:ext cx="4643438" cy="338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79236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5857916" cy="44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72074"/>
            <a:ext cx="6929486" cy="16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602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五角星 2"/>
          <p:cNvSpPr/>
          <p:nvPr/>
        </p:nvSpPr>
        <p:spPr>
          <a:xfrm>
            <a:off x="1071538" y="2071678"/>
            <a:ext cx="571504" cy="57150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5"/>
            <a:ext cx="8286808" cy="61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33951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太阳形 3"/>
          <p:cNvSpPr/>
          <p:nvPr/>
        </p:nvSpPr>
        <p:spPr>
          <a:xfrm>
            <a:off x="1071538" y="1785926"/>
            <a:ext cx="642942" cy="642942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6268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云形 2"/>
          <p:cNvSpPr/>
          <p:nvPr/>
        </p:nvSpPr>
        <p:spPr>
          <a:xfrm>
            <a:off x="1214414" y="1785926"/>
            <a:ext cx="500066" cy="35719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642918"/>
            <a:ext cx="856109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爆炸形 2 2"/>
          <p:cNvSpPr/>
          <p:nvPr/>
        </p:nvSpPr>
        <p:spPr>
          <a:xfrm>
            <a:off x="642910" y="1857364"/>
            <a:ext cx="642942" cy="50006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62257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719" y="2643182"/>
            <a:ext cx="5742281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</TotalTime>
  <Words>4</Words>
  <PresentationFormat>全屏显示(4:3)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都市</vt:lpstr>
      <vt:lpstr>火场逃生与自救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火场逃生与自救</dc:title>
  <dc:creator>l</dc:creator>
  <cp:lastModifiedBy>l</cp:lastModifiedBy>
  <cp:revision>12</cp:revision>
  <dcterms:created xsi:type="dcterms:W3CDTF">2019-05-08T13:51:06Z</dcterms:created>
  <dcterms:modified xsi:type="dcterms:W3CDTF">2019-05-09T02:24:20Z</dcterms:modified>
</cp:coreProperties>
</file>