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63" r:id="rId7"/>
    <p:sldId id="266" r:id="rId8"/>
    <p:sldId id="264" r:id="rId9"/>
    <p:sldId id="265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0"/>
            <a:ext cx="9183356" cy="6887517"/>
          </a:xfrm>
        </p:spPr>
      </p:pic>
    </p:spTree>
    <p:extLst>
      <p:ext uri="{BB962C8B-B14F-4D97-AF65-F5344CB8AC3E}">
        <p14:creationId xmlns:p14="http://schemas.microsoft.com/office/powerpoint/2010/main" val="19128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"/>
            <a:ext cx="9148182" cy="6861136"/>
          </a:xfrm>
        </p:spPr>
      </p:pic>
    </p:spTree>
    <p:extLst>
      <p:ext uri="{BB962C8B-B14F-4D97-AF65-F5344CB8AC3E}">
        <p14:creationId xmlns:p14="http://schemas.microsoft.com/office/powerpoint/2010/main" val="25904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1750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21352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14552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47" y="219248"/>
            <a:ext cx="3526293" cy="3016171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39"/>
            <a:ext cx="3807904" cy="31362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42057"/>
            <a:ext cx="3816626" cy="33137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42057"/>
            <a:ext cx="3528392" cy="33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1631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6522" cy="6957392"/>
          </a:xfrm>
        </p:spPr>
      </p:pic>
    </p:spTree>
    <p:extLst>
      <p:ext uri="{BB962C8B-B14F-4D97-AF65-F5344CB8AC3E}">
        <p14:creationId xmlns:p14="http://schemas.microsoft.com/office/powerpoint/2010/main" val="29969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422" cy="6858000"/>
          </a:xfrm>
        </p:spPr>
      </p:pic>
    </p:spTree>
    <p:extLst>
      <p:ext uri="{BB962C8B-B14F-4D97-AF65-F5344CB8AC3E}">
        <p14:creationId xmlns:p14="http://schemas.microsoft.com/office/powerpoint/2010/main" val="31475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8" y="21352"/>
            <a:ext cx="9183357" cy="6836648"/>
          </a:xfrm>
        </p:spPr>
      </p:pic>
    </p:spTree>
    <p:extLst>
      <p:ext uri="{BB962C8B-B14F-4D97-AF65-F5344CB8AC3E}">
        <p14:creationId xmlns:p14="http://schemas.microsoft.com/office/powerpoint/2010/main" val="41595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40389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53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"/>
            <a:ext cx="8229600" cy="6172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2560" cy="72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00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lenovo-005</dc:creator>
  <cp:lastModifiedBy>lenovo-005</cp:lastModifiedBy>
  <cp:revision>5</cp:revision>
  <dcterms:created xsi:type="dcterms:W3CDTF">2019-04-20T09:25:22Z</dcterms:created>
  <dcterms:modified xsi:type="dcterms:W3CDTF">2019-04-26T00:57:30Z</dcterms:modified>
</cp:coreProperties>
</file>