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6" r:id="rId13"/>
    <p:sldId id="273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-73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255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2019/4/26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2019/4/26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49832" y="4470139"/>
            <a:ext cx="2237772" cy="1655762"/>
          </a:xfrm>
        </p:spPr>
        <p:txBody>
          <a:bodyPr/>
          <a:lstStyle/>
          <a:p>
            <a:r>
              <a:rPr lang="zh-CN" altLang="en-US" dirty="0" smtClean="0"/>
              <a:t>吉倩倩</a:t>
            </a:r>
            <a:endParaRPr lang="en-US" altLang="zh-CN" dirty="0" smtClean="0"/>
          </a:p>
          <a:p>
            <a:r>
              <a:rPr lang="en-US" altLang="zh-CN" dirty="0" smtClean="0"/>
              <a:t>20190426</a:t>
            </a:r>
            <a:endParaRPr lang="zh-CN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1755" y="330422"/>
            <a:ext cx="6551131" cy="420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963489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8896"/>
            <a:ext cx="6971150" cy="505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1923" y="601884"/>
            <a:ext cx="5910077" cy="430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8962" y="0"/>
            <a:ext cx="91245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3214" y="0"/>
            <a:ext cx="8981955" cy="665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4709" y="108973"/>
            <a:ext cx="8669438" cy="63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638" y="0"/>
            <a:ext cx="9371151" cy="688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0441" y="2152891"/>
            <a:ext cx="64123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 smtClean="0"/>
              <a:t>谢谢大家</a:t>
            </a:r>
            <a:endParaRPr lang="zh-CN" altLang="en-US" sz="9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6307595" cy="468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9085" y="1257879"/>
            <a:ext cx="5652915" cy="418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010" y="-28812"/>
            <a:ext cx="11053823" cy="688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9677" y="162046"/>
            <a:ext cx="10498238" cy="651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7468" y="0"/>
            <a:ext cx="101162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8019" y="259585"/>
            <a:ext cx="9444943" cy="635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228" y="1"/>
            <a:ext cx="106950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6283" y="376055"/>
            <a:ext cx="7257327" cy="573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205" y="0"/>
            <a:ext cx="9954227" cy="6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4</Words>
  <Application>Microsoft Office PowerPoint</Application>
  <PresentationFormat>自定义</PresentationFormat>
  <Paragraphs>3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lenovo</cp:lastModifiedBy>
  <cp:revision>164</cp:revision>
  <dcterms:created xsi:type="dcterms:W3CDTF">2019-04-19T09:46:34Z</dcterms:created>
  <dcterms:modified xsi:type="dcterms:W3CDTF">2019-04-26T03:13:20Z</dcterms:modified>
</cp:coreProperties>
</file>