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8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11138"/>
            <a:ext cx="27432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11138"/>
            <a:ext cx="80264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B4353-D09C-438E-97F5-A103B12B1307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5D23-9138-48AA-8F6D-8A9CE72DDE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824F03-0430-4A86-AFBE-654B12D4BB74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94A0B-57CD-4AD0-9C7F-AB89E073D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85BB2-DCD0-4C32-84BF-F41121D7C77C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E883A-6B62-4559-A84A-8CE97D60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74F5D-F1C4-49AE-BADB-0760667F8C3B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3B08A-6F1C-408B-A2A1-EE9240B12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C017A3-BF51-4138-BF30-0FCEAE132351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D49F9-A3EA-4BF9-BCB2-AB87A6E0A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5ADF9-0DC3-4201-AFBB-904752F6B09E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CE99-158F-4663-A0A6-CDB64DD83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CB45AD-75A0-4279-84DB-554442F036D4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3812-7BE1-430D-B02C-AB57F977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55D96-F3F3-40CE-B567-AB35CDF25C42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50E94-2257-4E96-8B8B-851A4F686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F8617-21FB-4ABC-B454-9C9F7C6C3A7C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2236-6949-4AFD-BD63-D8E538E13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96650-418E-4792-80FA-30C7620DCC96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FF116-6646-41A4-B4ED-CACA40ED9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11138"/>
            <a:ext cx="27432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11138"/>
            <a:ext cx="80264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B93A4-51CB-478C-8036-D20D54E85FB1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39927-5E39-477A-8520-62BFC8834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9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2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0638"/>
            <a:ext cx="12192000" cy="1438276"/>
          </a:xfrm>
          <a:prstGeom prst="rect">
            <a:avLst/>
          </a:prstGeom>
          <a:solidFill>
            <a:srgbClr val="243AA8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167" y="6742114"/>
            <a:ext cx="12170833" cy="1158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167" y="-9525"/>
            <a:ext cx="12192000" cy="109538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11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11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C9DF75D5-E7DD-4EA3-B4F3-931F4F12FA39}" type="datetimeFigureOut">
              <a:rPr lang="en-US"/>
              <a:pPr/>
              <a:t>3/22/2019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60B6861-20DB-42BE-B538-7B98C3D466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EB0EC0D-2722-4A49-B718-35BFC383167D}" type="datetimeFigureOut">
              <a:rPr lang="zh-CN" altLang="en-US" smtClean="0"/>
              <a:pPr/>
              <a:t>2019/3/22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D8A0216-E253-4731-959C-BEC889E0995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82316" y="2767264"/>
            <a:ext cx="10940716" cy="153828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7300" b="1" dirty="0" smtClean="0"/>
              <a:t>化学元素</a:t>
            </a:r>
            <a:r>
              <a:rPr lang="zh-CN" altLang="en-US" sz="7300" b="1" dirty="0" smtClean="0"/>
              <a:t>与人体健康</a:t>
            </a:r>
            <a:r>
              <a:rPr lang="en-US" altLang="zh-CN" sz="7300" b="1" dirty="0" smtClean="0"/>
              <a:t/>
            </a:r>
            <a:br>
              <a:rPr lang="en-US" altLang="zh-CN" sz="7300" b="1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b="1" dirty="0" smtClean="0"/>
              <a:t>                                             </a:t>
            </a:r>
            <a:r>
              <a:rPr lang="en-US" altLang="zh-CN" sz="5300" b="1" dirty="0" smtClean="0"/>
              <a:t>—</a:t>
            </a:r>
            <a:r>
              <a:rPr lang="zh-CN" altLang="en-US" sz="5300" b="1" dirty="0" smtClean="0"/>
              <a:t>幸福一生的秘密</a:t>
            </a:r>
            <a:endParaRPr lang="zh-CN" altLang="en-US" sz="53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4610" y="5105400"/>
            <a:ext cx="8534400" cy="1752600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2401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984" y="0"/>
            <a:ext cx="94779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8375" y="705852"/>
            <a:ext cx="923330" cy="58393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 smtClean="0"/>
              <a:t>铅污染几乎无处不在</a:t>
            </a:r>
            <a:endParaRPr lang="zh-CN" altLang="en-US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38" y="80210"/>
            <a:ext cx="9095874" cy="664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0459" y="368968"/>
            <a:ext cx="923330" cy="64890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 smtClean="0"/>
              <a:t>微量元素对人体的作用</a:t>
            </a:r>
            <a:endParaRPr lang="zh-CN" altLang="en-US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06" y="673768"/>
            <a:ext cx="3527830" cy="30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1355" y="4090737"/>
            <a:ext cx="3960645" cy="2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630" y="3934099"/>
            <a:ext cx="3320716" cy="29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9460" y="2053389"/>
            <a:ext cx="3284533" cy="299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4419" y="761314"/>
            <a:ext cx="3699033" cy="302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31958" y="0"/>
            <a:ext cx="593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几种元素的食物来源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钙</a:t>
            </a:r>
            <a:endParaRPr lang="zh-CN" altLang="en-U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1958" y="0"/>
            <a:ext cx="593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几种元素的食物来源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铁</a:t>
            </a:r>
            <a:endParaRPr lang="zh-CN" altLang="en-US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126" y="800063"/>
            <a:ext cx="2573003" cy="247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1284" y="760998"/>
            <a:ext cx="2390274" cy="266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06743"/>
            <a:ext cx="2887579" cy="282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4031" y="3700964"/>
            <a:ext cx="3034290" cy="271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979" y="784811"/>
            <a:ext cx="2823411" cy="256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2220" y="3962400"/>
            <a:ext cx="2936091" cy="246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1958" y="0"/>
            <a:ext cx="593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几种元素的食物来源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锌</a:t>
            </a:r>
            <a:endParaRPr lang="zh-CN" altLang="en-US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7537" y="4226623"/>
            <a:ext cx="2711116" cy="26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501" y="1173579"/>
            <a:ext cx="3253288" cy="262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8727"/>
            <a:ext cx="3712086" cy="27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011" y="3905288"/>
            <a:ext cx="2727158" cy="29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2716" y="1043238"/>
            <a:ext cx="3076109" cy="287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9284" y="3950466"/>
            <a:ext cx="3224463" cy="29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0464" y="0"/>
            <a:ext cx="7267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几种元素的食物来源</a:t>
            </a:r>
            <a:r>
              <a:rPr lang="en-US" altLang="zh-CN" sz="4400" b="1" dirty="0" smtClean="0"/>
              <a:t>——</a:t>
            </a:r>
            <a:r>
              <a:rPr lang="zh-CN" altLang="en-US" sz="4400" b="1" dirty="0" smtClean="0"/>
              <a:t>碘</a:t>
            </a:r>
            <a:endParaRPr lang="zh-CN" altLang="en-US" sz="4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1757"/>
            <a:ext cx="3968917" cy="296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914" y="2582778"/>
            <a:ext cx="3759962" cy="267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2503" y="866274"/>
            <a:ext cx="4200739" cy="31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17" y="0"/>
            <a:ext cx="9510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519" y="0"/>
            <a:ext cx="9805481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71907" y="0"/>
            <a:ext cx="800219" cy="65772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/>
              <a:t>每人每日一日三餐应该包括</a:t>
            </a:r>
            <a:endParaRPr lang="zh-CN" alt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515" y="0"/>
            <a:ext cx="9438967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258" y="0"/>
            <a:ext cx="9211482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92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530" y="2823411"/>
            <a:ext cx="5871475" cy="403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3048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45" y="0"/>
            <a:ext cx="9312707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774" y="0"/>
            <a:ext cx="9216957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368" y="-56666"/>
            <a:ext cx="9706143" cy="691466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922" y="0"/>
            <a:ext cx="9160154" cy="685799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841" y="0"/>
            <a:ext cx="9168319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6716" y="2871537"/>
            <a:ext cx="760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latin typeface="华文行楷" pitchFamily="2" charset="-122"/>
                <a:ea typeface="华文行楷" pitchFamily="2" charset="-122"/>
              </a:rPr>
              <a:t>谢谢大家的聆听！</a:t>
            </a:r>
            <a:endParaRPr lang="zh-CN" altLang="en-US" sz="8000" b="1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896" y="1621095"/>
            <a:ext cx="8470231" cy="47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81726" y="401053"/>
            <a:ext cx="904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/>
              <a:t>人体中一些化学元素含量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1844757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711" y="1267326"/>
            <a:ext cx="7182724" cy="513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4211" y="192505"/>
            <a:ext cx="9288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某些元素在人体情况富集情况示意图</a:t>
            </a:r>
            <a:endParaRPr lang="zh-CN" altLang="en-US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2758" y="352927"/>
            <a:ext cx="7972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/>
              <a:t>影响人体吸收吸收钙的因素</a:t>
            </a:r>
            <a:endParaRPr lang="zh-CN" altLang="en-US" sz="4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652" y="4843713"/>
            <a:ext cx="2133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685" y="1106905"/>
            <a:ext cx="6263470" cy="351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2330" y="4684295"/>
            <a:ext cx="2277884" cy="193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122" y="3115427"/>
            <a:ext cx="18383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03368" y="5342021"/>
            <a:ext cx="349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维生素</a:t>
            </a:r>
            <a:r>
              <a:rPr lang="en-US" altLang="zh-CN" sz="2400" b="1" dirty="0" smtClean="0"/>
              <a:t>D</a:t>
            </a:r>
            <a:r>
              <a:rPr lang="zh-CN" altLang="en-US" sz="2400" b="1" dirty="0" smtClean="0"/>
              <a:t>缺乏性佝偻病</a:t>
            </a:r>
            <a:endParaRPr lang="zh-CN" alt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137" y="887177"/>
            <a:ext cx="8277726" cy="581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46358" y="224589"/>
            <a:ext cx="598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人体中元素的含量</a:t>
            </a:r>
            <a:endParaRPr lang="zh-CN" altLang="en-U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17" y="719507"/>
            <a:ext cx="10888692" cy="56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98252"/>
            <a:ext cx="8951495" cy="595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81137" y="208547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/>
              <a:t>汞和铅对人体的危害</a:t>
            </a:r>
            <a:endParaRPr lang="zh-CN" altLang="en-U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105" y="0"/>
            <a:ext cx="11008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C8EECD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蓝白</Template>
  <TotalTime>687</TotalTime>
  <Words>85</Words>
  <Application>Microsoft Office PowerPoint</Application>
  <PresentationFormat>自定义</PresentationFormat>
  <Paragraphs>15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通用_蓝</vt:lpstr>
      <vt:lpstr>1_通用_蓝</vt:lpstr>
      <vt:lpstr>暗香扑面</vt:lpstr>
      <vt:lpstr>       化学元素与人体健康                                               —幸福一生的秘密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化学元素与人体健康 —幸福一生的秘密</dc:title>
  <dc:creator>Administrator</dc:creator>
  <cp:lastModifiedBy>Administrator</cp:lastModifiedBy>
  <cp:revision>6</cp:revision>
  <dcterms:created xsi:type="dcterms:W3CDTF">2019-03-19T03:26:39Z</dcterms:created>
  <dcterms:modified xsi:type="dcterms:W3CDTF">2019-03-22T13:07:58Z</dcterms:modified>
</cp:coreProperties>
</file>